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15" r:id="rId3"/>
    <p:sldId id="316" r:id="rId4"/>
    <p:sldId id="317" r:id="rId5"/>
    <p:sldId id="326" r:id="rId6"/>
    <p:sldId id="327" r:id="rId7"/>
    <p:sldId id="328" r:id="rId8"/>
    <p:sldId id="319" r:id="rId9"/>
    <p:sldId id="329" r:id="rId10"/>
    <p:sldId id="320" r:id="rId11"/>
    <p:sldId id="330" r:id="rId12"/>
    <p:sldId id="325" r:id="rId13"/>
  </p:sldIdLst>
  <p:sldSz cx="12192000" cy="6858000"/>
  <p:notesSz cx="6858000" cy="9144000"/>
  <p:embeddedFontLst>
    <p:embeddedFont>
      <p:font typeface="배달의민족 연성" panose="020B0600000101010101" pitchFamily="50" charset="-127"/>
      <p:regular r:id="rId16"/>
    </p:embeddedFont>
    <p:embeddedFont>
      <p:font typeface="배달의민족 주아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배달의민족 도현" panose="020B0600000101010101" pitchFamily="50" charset="-127"/>
      <p:regular r:id="rId20"/>
    </p:embeddedFont>
    <p:embeddedFont>
      <p:font typeface="배찌체" panose="00000500000000000000" pitchFamily="2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마법으로 몬스터에게 복수하려는 아이의 이야기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904443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싱글 플레이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마을 사람들의 도움으로 실린 마을에서 거주한다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마법으로 주민들을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도와주며 점차 슬픔을 이겨낸다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사람의 부탁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근처로 몬스터들이 늘어나고 있다는 이야기가 돌았다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이를 막기 위하여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구해달라는 마을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부탁을 받아 잠시 여행을 떠난다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된 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구해왔지만 너무 늦어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마을은 몬스터들의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침입으로 폐허가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되어있었다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몬스터들에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 분노를 마음 속에 담고 복수를 위한 여행을 떠난다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 무리의 흔적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마을을 습격한 몬스터들의 추적 도중 마주치는 몬스터들을 모두 처치한다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그러던 도중 들린 마을에서 몬스터들의 처치를 의뢰 받는다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복수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그렇게 찾아간 무리는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＇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그토록 찾던 몬스터들이었다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복수를 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시나리오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0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멀티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월드를 만들거나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다른 사람의 월드에 접속한다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최대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월드를 생성 시 해당 월드의 세부 내용을 설정한다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이동속도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캐릭터 공격력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체력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방어력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타임 포스 등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맵 메이커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인벤토리에서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원하는 블록을 선택하여 소지품에 넣는다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인벤토리를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닫고 소지품에서 블록 선택한다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장소에서 왼쪽 클릭을 하여 배치한다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플레이 모드에서 만든 월드에서 게임을 즐긴다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324986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https://techrecipe.co.kr/posts/7852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1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lain" startAt="5"/>
            </a:pP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40898"/>
              </p:ext>
            </p:extLst>
          </p:nvPr>
        </p:nvGraphicFramePr>
        <p:xfrm>
          <a:off x="623455" y="4930013"/>
          <a:ext cx="103405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1026" name="Picture 2" descr="https://techrecipe.co.kr/wp-content/uploads/2019/05/190509_minecraft_00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2"/>
          <a:stretch/>
        </p:blipFill>
        <p:spPr bwMode="auto">
          <a:xfrm>
            <a:off x="6322845" y="1194662"/>
            <a:ext cx="50624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컨셉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42563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몬스터들과의 전투 요소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퍼즐 해결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몬스터들로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가족을 잃은 아이의 복수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21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997642"/>
              </p:ext>
            </p:extLst>
          </p:nvPr>
        </p:nvGraphicFramePr>
        <p:xfrm>
          <a:off x="6670228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유저와의 실시간 맵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창작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자신만의 새로운 맵을 창조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플레이에서 가능한 모든 것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52534"/>
              </p:ext>
            </p:extLst>
          </p:nvPr>
        </p:nvGraphicFramePr>
        <p:xfrm>
          <a:off x="6670228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14408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697514" y="4942346"/>
          <a:ext cx="2000065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06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HP : 100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1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943247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982396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776109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1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싱글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 퀘스트를 받는다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스테이지로 이동한다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퀘스트 목적에 따라 목표로 이동하며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도중에 마주치는 몬스터들을 사냥한다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이동하는 중간에 시간 마법과 컨트롤을 요구하는 퍼즐 요소를 해결한다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타임 포스가 없다면 몬스터를 처치하여 회복하고 이동한다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 도중 수집품을 발견하면 모은다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퀘스트가 완료되면 다시 시나리오가 진행된다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6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싱글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‘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마을에서 놀던 와중에 평화롭던 마을에 몬스터 무리가 공격해왔다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몬스터들로부터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도망치며 기본적인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조작법을 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비가 오는 숲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희생으로 몬스터들로부터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하지만 도망치는데 성공한 것은 혼자다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유적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슬퍼하던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와중 비를 피하려다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발견한다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내에서 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마법서를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발견하고 시간 마법을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다시 마을로 돌아가자 몬스터들은 사라졌고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마을은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되어있다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흔적을 보고 슬픔에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잠긴 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사람이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다가온다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시나리오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5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3540</TotalTime>
  <Words>599</Words>
  <Application>Microsoft Office PowerPoint</Application>
  <PresentationFormat>와이드스크린</PresentationFormat>
  <Paragraphs>193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배달의민족 연성</vt:lpstr>
      <vt:lpstr>배달의민족 주아</vt:lpstr>
      <vt:lpstr>맑은 고딕</vt:lpstr>
      <vt:lpstr>배달의민족 도현</vt:lpstr>
      <vt:lpstr>Arial</vt:lpstr>
      <vt:lpstr>배찌체</vt:lpstr>
      <vt:lpstr>Office 테마</vt:lpstr>
      <vt:lpstr>PowerPoint 프레젠테이션</vt:lpstr>
      <vt:lpstr>I N D E X</vt:lpstr>
      <vt:lpstr>1. 게임 소개</vt:lpstr>
      <vt:lpstr>1. 게임 컨셉</vt:lpstr>
      <vt:lpstr>2. 게임 방법</vt:lpstr>
      <vt:lpstr>2. 게임 방법</vt:lpstr>
      <vt:lpstr>2. 게임 방법</vt:lpstr>
      <vt:lpstr>3. 싱글 플레이</vt:lpstr>
      <vt:lpstr>3. 싱글 플레이</vt:lpstr>
      <vt:lpstr>3. 싱글 플레이</vt:lpstr>
      <vt:lpstr>4. 멀티 플레이</vt:lpstr>
      <vt:lpstr>5.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546</cp:revision>
  <dcterms:created xsi:type="dcterms:W3CDTF">2020-09-21T00:19:03Z</dcterms:created>
  <dcterms:modified xsi:type="dcterms:W3CDTF">2021-01-09T05:04:51Z</dcterms:modified>
</cp:coreProperties>
</file>